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vols.pt/G3BgWn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Barmanal@msu.edu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kmolnar@waverlyk12.net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November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General NSSLHA Meeting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NSSLHA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latin typeface="Georgia"/>
                <a:ea typeface="Georgia"/>
                <a:cs typeface="Georgia"/>
                <a:sym typeface="Georgia"/>
              </a:rPr>
              <a:t>NSSLHA: </a:t>
            </a:r>
            <a:r>
              <a:rPr sz="1800" lang="en">
                <a:latin typeface="Georgia"/>
                <a:ea typeface="Georgia"/>
                <a:cs typeface="Georgia"/>
                <a:sym typeface="Georgia"/>
              </a:rPr>
              <a:t>organization for students who are interested in speech language pathology and audiology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Georgia"/>
                <a:ea typeface="Georgia"/>
                <a:cs typeface="Georgia"/>
                <a:sym typeface="Georgia"/>
              </a:rPr>
              <a:t>--volunteer opportunities, fundraisers, social activities, academic opportunities, grad school resources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sz="1800" lang="en">
                <a:latin typeface="Georgia"/>
                <a:ea typeface="Georgia"/>
                <a:cs typeface="Georgia"/>
                <a:sym typeface="Georgia"/>
              </a:rPr>
              <a:t>SLP- </a:t>
            </a:r>
            <a:r>
              <a:rPr sz="1800" lang="en">
                <a:latin typeface="Georgia"/>
                <a:ea typeface="Georgia"/>
                <a:cs typeface="Georgia"/>
                <a:sym typeface="Georgia"/>
              </a:rPr>
              <a:t>speech language pathologist: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Georgia"/>
                <a:ea typeface="Georgia"/>
                <a:cs typeface="Georgia"/>
                <a:sym typeface="Georgia"/>
              </a:rPr>
              <a:t>-work with children, teenagers, adults with : articulation disorders, swallowing disorders, people who autism, voice disorders, stuttering/fluency disorders, social language use, traumatic brain injury and many more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Georgia"/>
                <a:ea typeface="Georgia"/>
                <a:cs typeface="Georgia"/>
                <a:sym typeface="Georgia"/>
              </a:rPr>
              <a:t> -work in: schools, hospitals, clinics, nursing homes, outpatient centers, private practices, rehabilitation centers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 for Charlie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main event is Thursday! Don’t forget to sign up to volunteer! </a:t>
            </a:r>
            <a:r>
              <a:rPr u="sng" sz="2400" lang="en">
                <a:solidFill>
                  <a:schemeClr val="hlink"/>
                </a:solidFill>
                <a:hlinkClick r:id="rId3"/>
              </a:rPr>
              <a:t>http://vols.pt/G3BgWn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you did sign up, please be there on time and dressed appropriately!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SLP Panel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November 20th, 7-8:15 in RM CAS 148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RSVP to </a:t>
            </a:r>
            <a:r>
              <a:rPr u="sng" lang="en">
                <a:solidFill>
                  <a:schemeClr val="hlink"/>
                </a:solidFill>
                <a:hlinkClick r:id="rId3"/>
              </a:rPr>
              <a:t>Barmanal@msu.edu</a:t>
            </a:r>
            <a:r>
              <a:rPr lang="en"/>
              <a:t> or on Facebook event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5 local SLPs from variety of settings coming in so be on time and respectful! One SLP is even bringing in a patient of hers!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0" x="286425"/>
            <a:ext cy="1063499" cx="8400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sz="3000" lang="en"/>
              <a:t>SLPs to Contact for Observation Hours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200250" x="665975"/>
            <a:ext cy="3725699" cx="3383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Kandy Hannula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Speech and Language Teacher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Waverly Community Schools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khannula@waverlyk12.net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en"/>
              <a:t>517-321-1247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/>
              <a:t>-Childs Therapy Corner in Okemos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2054050" x="4175525"/>
            <a:ext cy="2871900" cx="6825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y="1489900" x="4868300"/>
            <a:ext cy="2533800" cx="322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Kim Molnar--Tuesday/Fridays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Speech &amp; Language Pathologist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Waverly Community Schools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u="sng" sz="1800" lang="en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kmolnar@waverlyk12.net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Sweatshirts/Points/Announcements 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Sweatshirts are in the back of the room!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If you didn’t order a sweatshirt, but you still want one, come talk to Haley.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you want an update on points or think you didn’t receive a point for something, see Jessa and she can help you!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Fourth General Meeting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This will take place on December 2nd at 7:00pm in 148 CAS. 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More information to come soon!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800" lang="en"/>
              <a:t>Overview of last points to get points this semester: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sz="2200" lang="en"/>
              <a:t>Art For Charlie- November 13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68300" marL="4572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sz="2200" lang="en"/>
              <a:t>SLP Panel- November 20</a:t>
            </a:r>
          </a:p>
          <a:p>
            <a:pPr rtl="0" lvl="1" indent="-368300" marL="9144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LcPeriod"/>
            </a:pPr>
            <a:r>
              <a:rPr sz="2200" lang="en"/>
              <a:t>7:00pm-8:30pm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68300" marL="4572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sz="2200" lang="en"/>
              <a:t>December General Meeting- December 2</a:t>
            </a:r>
          </a:p>
          <a:p>
            <a:pPr rtl="0" lvl="1" indent="-368300" marL="9144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LcPeriod"/>
            </a:pPr>
            <a:r>
              <a:rPr sz="2200" lang="en"/>
              <a:t>7:00-8:00pm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68300" marL="4572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sz="2200" lang="en"/>
              <a:t>Colloquium - December 3</a:t>
            </a:r>
          </a:p>
          <a:p>
            <a:pPr lvl="1" indent="-368300" marL="9144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lphaLcPeriod"/>
            </a:pPr>
            <a:r>
              <a:rPr sz="2200" lang="en"/>
              <a:t>1:15-2:15pm. More information to come later!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Welcome Dr. Hampton- Wray!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